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2" y="2924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主要介绍了如何发现自己的天赋。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99" y="1484784"/>
            <a:ext cx="10881614" cy="127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algn="ctr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Hidden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</a:p>
          <a:p>
            <a:pPr indent="609600" algn="l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good at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okay if you find it hard to answer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Sometimes, you may not know what it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tips below may help you discover your hidden talents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18197"/>
            <a:ext cx="11485848" cy="14189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your past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a special talent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example is the MBTI test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help you find your talents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3556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0912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are you good 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okay if you find it hard to answer this question.”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“Sometimes, you may not know what it is yet.”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此处需要一个起承接作用的句子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每个人都有特殊的天赋。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与上下文逻辑一致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起到承上启下的作用。故选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around you may see your talents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friends, family, or teachers what they think you are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surprised by their answers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83488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your past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a special talent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example is the MBTI test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help you find your talents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783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6773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people around you may see your talents more clearly. Ask your friends, family, or teachers what they think you are good at. You may be surprised by their answers.”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此处是让你询问朋友、家人或老师他们认为你最擅长什么。选项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询问其他人。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 tests can help you learn more about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get INFP in the test, you may have a hidden talent for understanding others or solving problems in creative ways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your past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a special talent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example is the MBTI test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help you find your talents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8082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094" y="473036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“Personality tests can help you learn more about yourself.”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get INFP in the test, you may have a hidden talent for understanding others or solving problems in creative ways.”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前面提到性格测试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后面说如果你在测试中得到是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你可能有某种天赋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所以此处应是具体说明性格测试的例子。选项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D“MBTI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测试就是一个例子。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minute to ask yourself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I use to do for fun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have I done that made me feel proud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something big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an art project or some good advice you gave 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past hobbies and successes can give you clues about your hidden talents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your past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a special talent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example is the MBTI test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help you find your talents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14686" y="6926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a minute to ask yourself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I use to do for 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have I done that made me feel 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此处是在通过回顾过去来发现隐藏的天赋。选项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想想你的过去。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is your hidden talent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480" y="25287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Drawing./ Cooking./ Excellent Memory./ DIY Electronics. /Mimicking accents./...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64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532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